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7FAD70-DB8F-46FF-BA15-2D3A18FB9A24}" v="2" dt="2026-02-08T05:59:27.6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BDC8534F-CCD7-4F1F-A8DB-0EF5E7A84841}"/>
    <pc:docChg chg="custSel modSld">
      <pc:chgData name="Calla Wiemer" userId="77eb88967580a5cd" providerId="LiveId" clId="{BDC8534F-CCD7-4F1F-A8DB-0EF5E7A84841}" dt="2026-02-08T05:59:37.017" v="10" actId="14100"/>
      <pc:docMkLst>
        <pc:docMk/>
      </pc:docMkLst>
      <pc:sldChg chg="addSp delSp modSp mod">
        <pc:chgData name="Calla Wiemer" userId="77eb88967580a5cd" providerId="LiveId" clId="{BDC8534F-CCD7-4F1F-A8DB-0EF5E7A84841}" dt="2026-02-08T05:59:37.017" v="10" actId="14100"/>
        <pc:sldMkLst>
          <pc:docMk/>
          <pc:sldMk cId="1803946087" sldId="263"/>
        </pc:sldMkLst>
        <pc:spChg chg="mod">
          <ac:chgData name="Calla Wiemer" userId="77eb88967580a5cd" providerId="LiveId" clId="{BDC8534F-CCD7-4F1F-A8DB-0EF5E7A84841}" dt="2026-02-08T05:22:14.068" v="1" actId="20577"/>
          <ac:spMkLst>
            <pc:docMk/>
            <pc:sldMk cId="1803946087" sldId="263"/>
            <ac:spMk id="3" creationId="{D9919F58-2A85-94B8-4E0C-A541DD511D7F}"/>
          </ac:spMkLst>
        </pc:spChg>
        <pc:picChg chg="add mod">
          <ac:chgData name="Calla Wiemer" userId="77eb88967580a5cd" providerId="LiveId" clId="{BDC8534F-CCD7-4F1F-A8DB-0EF5E7A84841}" dt="2026-02-08T05:59:37.017" v="10" actId="14100"/>
          <ac:picMkLst>
            <pc:docMk/>
            <pc:sldMk cId="1803946087" sldId="263"/>
            <ac:picMk id="2" creationId="{060D83BD-FFB1-769A-D8B4-F6438B4F6793}"/>
          </ac:picMkLst>
        </pc:picChg>
        <pc:picChg chg="del">
          <ac:chgData name="Calla Wiemer" userId="77eb88967580a5cd" providerId="LiveId" clId="{BDC8534F-CCD7-4F1F-A8DB-0EF5E7A84841}" dt="2026-02-08T05:22:19.532" v="2" actId="478"/>
          <ac:picMkLst>
            <pc:docMk/>
            <pc:sldMk cId="1803946087" sldId="263"/>
            <ac:picMk id="2" creationId="{77B13591-3FE5-8DE8-A0BB-DA242B05166B}"/>
          </ac:picMkLst>
        </pc:picChg>
        <pc:picChg chg="add del mod">
          <ac:chgData name="Calla Wiemer" userId="77eb88967580a5cd" providerId="LiveId" clId="{BDC8534F-CCD7-4F1F-A8DB-0EF5E7A84841}" dt="2026-02-08T05:59:17.331" v="7" actId="478"/>
          <ac:picMkLst>
            <pc:docMk/>
            <pc:sldMk cId="1803946087" sldId="263"/>
            <ac:picMk id="4" creationId="{42C8CE9E-B5D6-14A4-DCD2-5750A0AE4DA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3587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1565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9919F58-2A85-94B8-4E0C-A541DD511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2.3  </a:t>
            </a:r>
            <a:br>
              <a:rPr lang="en-US"/>
            </a:br>
            <a:r>
              <a:rPr lang="en-US"/>
              <a:t>Trade Ratios to GDP, 2024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0D83BD-FFB1-769A-D8B4-F6438B4F67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7620" y="81754"/>
            <a:ext cx="5379721" cy="642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94608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49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Chart 2.3   Trade Ratios to GDP,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2022-09-28T06:09:01Z</dcterms:created>
  <dcterms:modified xsi:type="dcterms:W3CDTF">2026-02-08T05:59:42Z</dcterms:modified>
</cp:coreProperties>
</file>