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67EC19-78F9-476F-BB51-12925183A9F1}" v="1" dt="2025-01-19T01:24:48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0174" autoAdjust="0"/>
  </p:normalViewPr>
  <p:slideViewPr>
    <p:cSldViewPr snapToGrid="0">
      <p:cViewPr varScale="1">
        <p:scale>
          <a:sx n="75" d="100"/>
          <a:sy n="75" d="100"/>
        </p:scale>
        <p:origin x="53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3267EC19-78F9-476F-BB51-12925183A9F1}"/>
    <pc:docChg chg="undo custSel modSld">
      <pc:chgData name="Calla Wiemer" userId="77eb88967580a5cd" providerId="LiveId" clId="{3267EC19-78F9-476F-BB51-12925183A9F1}" dt="2025-01-19T01:25:37.298" v="15" actId="20577"/>
      <pc:docMkLst>
        <pc:docMk/>
      </pc:docMkLst>
      <pc:sldChg chg="addSp delSp modSp mod modNotesTx">
        <pc:chgData name="Calla Wiemer" userId="77eb88967580a5cd" providerId="LiveId" clId="{3267EC19-78F9-476F-BB51-12925183A9F1}" dt="2025-01-19T01:25:37.298" v="15" actId="20577"/>
        <pc:sldMkLst>
          <pc:docMk/>
          <pc:sldMk cId="2733414505" sldId="259"/>
        </pc:sldMkLst>
        <pc:spChg chg="mod">
          <ac:chgData name="Calla Wiemer" userId="77eb88967580a5cd" providerId="LiveId" clId="{3267EC19-78F9-476F-BB51-12925183A9F1}" dt="2025-01-19T01:25:04.914" v="8" actId="20577"/>
          <ac:spMkLst>
            <pc:docMk/>
            <pc:sldMk cId="2733414505" sldId="259"/>
            <ac:spMk id="3" creationId="{EDDB27C2-5A41-B36F-C6D3-B5B529D1CBA6}"/>
          </ac:spMkLst>
        </pc:spChg>
        <pc:picChg chg="add del">
          <ac:chgData name="Calla Wiemer" userId="77eb88967580a5cd" providerId="LiveId" clId="{3267EC19-78F9-476F-BB51-12925183A9F1}" dt="2025-01-19T01:24:40.557" v="2" actId="22"/>
          <ac:picMkLst>
            <pc:docMk/>
            <pc:sldMk cId="2733414505" sldId="259"/>
            <ac:picMk id="4" creationId="{452C2860-411D-DECA-4E47-1D8E3B66CC98}"/>
          </ac:picMkLst>
        </pc:picChg>
        <pc:picChg chg="del">
          <ac:chgData name="Calla Wiemer" userId="77eb88967580a5cd" providerId="LiveId" clId="{3267EC19-78F9-476F-BB51-12925183A9F1}" dt="2025-01-19T01:24:32.962" v="0" actId="478"/>
          <ac:picMkLst>
            <pc:docMk/>
            <pc:sldMk cId="2733414505" sldId="259"/>
            <ac:picMk id="5" creationId="{94E843AB-C10F-43F6-4864-5DA7BFD09E11}"/>
          </ac:picMkLst>
        </pc:picChg>
        <pc:picChg chg="add mod">
          <ac:chgData name="Calla Wiemer" userId="77eb88967580a5cd" providerId="LiveId" clId="{3267EC19-78F9-476F-BB51-12925183A9F1}" dt="2025-01-19T01:25:00.375" v="6" actId="1076"/>
          <ac:picMkLst>
            <pc:docMk/>
            <pc:sldMk cId="2733414505" sldId="259"/>
            <ac:picMk id="6" creationId="{F565EF3D-C16A-4534-3B47-719A146E56D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6C303-4059-4E45-83C1-47989D38CAC8}" type="datetimeFigureOut">
              <a:rPr lang="en-PH" smtClean="0"/>
              <a:t>19/01/2025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B8635-1DB6-4396-95C7-AD344A449E47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38990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/>
              <a:t>IMF Annual Report on Exchange Arrangements and Exchange Restrictions 2023</a:t>
            </a:r>
          </a:p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B8635-1DB6-4396-95C7-AD344A449E47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8963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DDB27C2-5A41-B36F-C6D3-B5B529D1C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11.1  Monetary Policy Framework, 2023</a:t>
            </a:r>
            <a:endParaRPr lang="en-PH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65EF3D-C16A-4534-3B47-719A146E5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9007" y="912064"/>
            <a:ext cx="7533985" cy="538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414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141</TotalTime>
  <Words>18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Table 11.1  Monetary Policy Framework,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2022-09-30T00:45:56Z</dcterms:created>
  <dcterms:modified xsi:type="dcterms:W3CDTF">2025-01-19T01:25:45Z</dcterms:modified>
</cp:coreProperties>
</file>