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DD3587-52DE-495F-9A7B-D1F133D935FE}" v="4" dt="2025-01-20T05:25:15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145" autoAdjust="0"/>
  </p:normalViewPr>
  <p:slideViewPr>
    <p:cSldViewPr snapToGrid="0">
      <p:cViewPr varScale="1">
        <p:scale>
          <a:sx n="73" d="100"/>
          <a:sy n="73" d="100"/>
        </p:scale>
        <p:origin x="612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ADD3587-52DE-495F-9A7B-D1F133D935FE}"/>
    <pc:docChg chg="custSel delSld modSld">
      <pc:chgData name="Calla Wiemer" userId="77eb88967580a5cd" providerId="LiveId" clId="{8ADD3587-52DE-495F-9A7B-D1F133D935FE}" dt="2025-01-20T05:25:31.360" v="60" actId="1076"/>
      <pc:docMkLst>
        <pc:docMk/>
      </pc:docMkLst>
      <pc:sldChg chg="del">
        <pc:chgData name="Calla Wiemer" userId="77eb88967580a5cd" providerId="LiveId" clId="{8ADD3587-52DE-495F-9A7B-D1F133D935FE}" dt="2025-01-18T06:21:27.788" v="0" actId="47"/>
        <pc:sldMkLst>
          <pc:docMk/>
          <pc:sldMk cId="1267415441" sldId="256"/>
        </pc:sldMkLst>
      </pc:sldChg>
      <pc:sldChg chg="del">
        <pc:chgData name="Calla Wiemer" userId="77eb88967580a5cd" providerId="LiveId" clId="{8ADD3587-52DE-495F-9A7B-D1F133D935FE}" dt="2025-01-18T06:21:33.417" v="2" actId="47"/>
        <pc:sldMkLst>
          <pc:docMk/>
          <pc:sldMk cId="534492341" sldId="257"/>
        </pc:sldMkLst>
      </pc:sldChg>
      <pc:sldChg chg="addSp delSp modSp mod modNotesTx">
        <pc:chgData name="Calla Wiemer" userId="77eb88967580a5cd" providerId="LiveId" clId="{8ADD3587-52DE-495F-9A7B-D1F133D935FE}" dt="2025-01-20T05:25:31.360" v="60" actId="1076"/>
        <pc:sldMkLst>
          <pc:docMk/>
          <pc:sldMk cId="3999235275" sldId="258"/>
        </pc:sldMkLst>
        <pc:spChg chg="mod">
          <ac:chgData name="Calla Wiemer" userId="77eb88967580a5cd" providerId="LiveId" clId="{8ADD3587-52DE-495F-9A7B-D1F133D935FE}" dt="2025-01-18T07:19:02.171" v="6" actId="20577"/>
          <ac:spMkLst>
            <pc:docMk/>
            <pc:sldMk cId="3999235275" sldId="258"/>
            <ac:spMk id="3" creationId="{BEE8472F-99DB-658D-A160-8DF0CDDA956E}"/>
          </ac:spMkLst>
        </pc:spChg>
        <pc:picChg chg="add del mod">
          <ac:chgData name="Calla Wiemer" userId="77eb88967580a5cd" providerId="LiveId" clId="{8ADD3587-52DE-495F-9A7B-D1F133D935FE}" dt="2025-01-20T05:25:05.732" v="56" actId="478"/>
          <ac:picMkLst>
            <pc:docMk/>
            <pc:sldMk cId="3999235275" sldId="258"/>
            <ac:picMk id="2" creationId="{8469C629-E995-9446-CB71-9F00F920F8FB}"/>
          </ac:picMkLst>
        </pc:picChg>
        <pc:picChg chg="add mod">
          <ac:chgData name="Calla Wiemer" userId="77eb88967580a5cd" providerId="LiveId" clId="{8ADD3587-52DE-495F-9A7B-D1F133D935FE}" dt="2025-01-20T05:25:31.360" v="60" actId="1076"/>
          <ac:picMkLst>
            <pc:docMk/>
            <pc:sldMk cId="3999235275" sldId="258"/>
            <ac:picMk id="4" creationId="{757F9EC6-C0D6-B046-765B-0031DFA039A1}"/>
          </ac:picMkLst>
        </pc:picChg>
      </pc:sldChg>
      <pc:sldChg chg="del">
        <pc:chgData name="Calla Wiemer" userId="77eb88967580a5cd" providerId="LiveId" clId="{8ADD3587-52DE-495F-9A7B-D1F133D935FE}" dt="2025-01-18T06:21:38.094" v="3" actId="47"/>
        <pc:sldMkLst>
          <pc:docMk/>
          <pc:sldMk cId="701408994" sldId="259"/>
        </pc:sldMkLst>
      </pc:sldChg>
      <pc:sldChg chg="del">
        <pc:chgData name="Calla Wiemer" userId="77eb88967580a5cd" providerId="LiveId" clId="{8ADD3587-52DE-495F-9A7B-D1F133D935FE}" dt="2025-01-18T06:21:39.831" v="4" actId="47"/>
        <pc:sldMkLst>
          <pc:docMk/>
          <pc:sldMk cId="2284857110" sldId="260"/>
        </pc:sldMkLst>
      </pc:sldChg>
      <pc:sldChg chg="del">
        <pc:chgData name="Calla Wiemer" userId="77eb88967580a5cd" providerId="LiveId" clId="{8ADD3587-52DE-495F-9A7B-D1F133D935FE}" dt="2025-01-18T06:21:28.851" v="1" actId="47"/>
        <pc:sldMkLst>
          <pc:docMk/>
          <pc:sldMk cId="1634847463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9503B-73E5-486A-B4D2-D3B5E8B30F4D}" type="datetimeFigureOut">
              <a:rPr lang="en-PH" smtClean="0"/>
              <a:t>20/01/2025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E8123A-7447-4284-A29A-8BA9264B414D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69864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 source</a:t>
            </a:r>
          </a:p>
          <a:p>
            <a:r>
              <a:rPr lang="en-US"/>
              <a:t>Asian Bonds Online, https://asianbondsonline.adb.org/data-portal/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E8123A-7447-4284-A29A-8BA9264B414D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14514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78728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433822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EE8472F-99DB-658D-A160-8DF0CDDA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7.2  Bonds Outstanding, 2023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57F9EC6-C0D6-B046-765B-0031DFA039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2760" y="878346"/>
            <a:ext cx="6126479" cy="568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23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451F16DF-826F-4A71-A03A-D3187834ADFD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372</TotalTime>
  <Words>23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Calibri</vt:lpstr>
      <vt:lpstr>Office Theme</vt:lpstr>
      <vt:lpstr>1_Office Theme</vt:lpstr>
      <vt:lpstr>Chart 7.2  Bonds Outstanding,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2</cp:revision>
  <dcterms:created xsi:type="dcterms:W3CDTF">2022-09-29T04:57:34Z</dcterms:created>
  <dcterms:modified xsi:type="dcterms:W3CDTF">2025-01-20T05:25:33Z</dcterms:modified>
</cp:coreProperties>
</file>