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4"/>
  </p:notesMasterIdLst>
  <p:sldIdLst>
    <p:sldId id="260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89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DDE5AEE-22D1-44E9-85CD-58B5A0415E43}" v="1" dt="2025-12-15T00:01:36.6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7" autoAdjust="0"/>
    <p:restoredTop sz="84658" autoAdjust="0"/>
  </p:normalViewPr>
  <p:slideViewPr>
    <p:cSldViewPr snapToGrid="0">
      <p:cViewPr varScale="1">
        <p:scale>
          <a:sx n="90" d="100"/>
          <a:sy n="90" d="100"/>
        </p:scale>
        <p:origin x="276" y="2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lla Wiemer" userId="77eb88967580a5cd" providerId="LiveId" clId="{86E44831-6734-45FE-A906-8A28FFDD5944}"/>
    <pc:docChg chg="custSel modSld">
      <pc:chgData name="Calla Wiemer" userId="77eb88967580a5cd" providerId="LiveId" clId="{86E44831-6734-45FE-A906-8A28FFDD5944}" dt="2025-12-15T00:01:58.290" v="44" actId="20577"/>
      <pc:docMkLst>
        <pc:docMk/>
      </pc:docMkLst>
      <pc:sldChg chg="addSp delSp modSp mod modNotesTx">
        <pc:chgData name="Calla Wiemer" userId="77eb88967580a5cd" providerId="LiveId" clId="{86E44831-6734-45FE-A906-8A28FFDD5944}" dt="2025-12-15T00:01:58.290" v="44" actId="20577"/>
        <pc:sldMkLst>
          <pc:docMk/>
          <pc:sldMk cId="4094016302" sldId="260"/>
        </pc:sldMkLst>
        <pc:spChg chg="mod">
          <ac:chgData name="Calla Wiemer" userId="77eb88967580a5cd" providerId="LiveId" clId="{86E44831-6734-45FE-A906-8A28FFDD5944}" dt="2025-12-14T23:36:11.684" v="1" actId="20577"/>
          <ac:spMkLst>
            <pc:docMk/>
            <pc:sldMk cId="4094016302" sldId="260"/>
            <ac:spMk id="3" creationId="{1CA4F7B2-424C-A7D7-B5BA-E6A5AC74B8DE}"/>
          </ac:spMkLst>
        </pc:spChg>
        <pc:picChg chg="add mod">
          <ac:chgData name="Calla Wiemer" userId="77eb88967580a5cd" providerId="LiveId" clId="{86E44831-6734-45FE-A906-8A28FFDD5944}" dt="2025-12-15T00:01:45.711" v="39" actId="1076"/>
          <ac:picMkLst>
            <pc:docMk/>
            <pc:sldMk cId="4094016302" sldId="260"/>
            <ac:picMk id="2" creationId="{3E1060FF-4BA0-B254-AFF7-FFFD39D8232C}"/>
          </ac:picMkLst>
        </pc:picChg>
        <pc:picChg chg="del">
          <ac:chgData name="Calla Wiemer" userId="77eb88967580a5cd" providerId="LiveId" clId="{86E44831-6734-45FE-A906-8A28FFDD5944}" dt="2025-12-15T00:01:27.155" v="35" actId="478"/>
          <ac:picMkLst>
            <pc:docMk/>
            <pc:sldMk cId="4094016302" sldId="260"/>
            <ac:picMk id="4" creationId="{547E6AA1-DA7B-4110-EEAC-17EE13664CF1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4D75C3-5049-4062-82D8-2DBD338CE9AA}" type="datetimeFigureOut">
              <a:rPr lang="en-PH" smtClean="0"/>
              <a:t>12/14/2025</a:t>
            </a:fld>
            <a:endParaRPr lang="en-P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P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25392D-992C-4E23-A4B1-61FB8045DCB8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609774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Data sources</a:t>
            </a:r>
          </a:p>
          <a:p>
            <a:r>
              <a:rPr lang="en-US"/>
              <a:t>IMF Balance of Payments data</a:t>
            </a:r>
          </a:p>
          <a:p>
            <a:r>
              <a:rPr lang="en-US"/>
              <a:t>Taiwan: CBC Statistical Database, https://cpx.cbc.gov.tw/Tree/TreeSelect?mp=2</a:t>
            </a:r>
            <a:endParaRPr lang="en-P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25392D-992C-4E23-A4B1-61FB8045DCB8}" type="slidenum">
              <a:rPr lang="en-PH" smtClean="0"/>
              <a:t>1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4569271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9CF372-EE0F-E963-4C58-B9F5B86D08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1256" y="1150212"/>
            <a:ext cx="8516983" cy="19326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FE563D-2627-A719-482F-945F0A160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10515600" cy="477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7697752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9CF372-EE0F-E963-4C58-B9F5B86D08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8932" y="2247492"/>
            <a:ext cx="8516983" cy="19326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FE563D-2627-A719-482F-945F0A160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5275217" cy="14549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528691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66B2447-E9F7-95FE-F300-1A0B3211918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328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CB2ABB1-E9C4-3021-2543-0CC5E023FD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69" b="23024"/>
          <a:stretch/>
        </p:blipFill>
        <p:spPr>
          <a:xfrm>
            <a:off x="0" y="6376160"/>
            <a:ext cx="12192000" cy="47705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154073B-445F-2D8C-0A95-62D933DB859C}"/>
              </a:ext>
            </a:extLst>
          </p:cNvPr>
          <p:cNvSpPr txBox="1"/>
          <p:nvPr userDrawn="1"/>
        </p:nvSpPr>
        <p:spPr>
          <a:xfrm>
            <a:off x="10419399" y="6364869"/>
            <a:ext cx="177260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Macroeconomics</a:t>
            </a:r>
          </a:p>
          <a:p>
            <a:pPr algn="ctr"/>
            <a:r>
              <a:rPr lang="en-GB" sz="105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for Emerging East Asia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0FD94C-C7CF-1101-16BC-6EF02DFEA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10515600" cy="477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32374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C8A5911-F1C7-4620-C8D4-D0FD1DB4116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9061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CB2ABB1-E9C4-3021-2543-0CC5E023FD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69" b="23024"/>
          <a:stretch/>
        </p:blipFill>
        <p:spPr>
          <a:xfrm>
            <a:off x="0" y="6376160"/>
            <a:ext cx="12192000" cy="47705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154073B-445F-2D8C-0A95-62D933DB859C}"/>
              </a:ext>
            </a:extLst>
          </p:cNvPr>
          <p:cNvSpPr txBox="1"/>
          <p:nvPr userDrawn="1"/>
        </p:nvSpPr>
        <p:spPr>
          <a:xfrm>
            <a:off x="10419399" y="6364869"/>
            <a:ext cx="177260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Macroeconomics</a:t>
            </a:r>
          </a:p>
          <a:p>
            <a:pPr algn="ctr"/>
            <a:r>
              <a:rPr lang="en-GB" sz="105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for Emerging East Asia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0FD94C-C7CF-1101-16BC-6EF02DFEA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5288279" cy="1350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422944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CA4F7B2-424C-A7D7-B5BA-E6A5AC74B8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Chart 5.2  Balance of Payments, 2024</a:t>
            </a:r>
            <a:endParaRPr lang="en-PH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E1060FF-4BA0-B254-AFF7-FFFD39D823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3602" y="954606"/>
            <a:ext cx="9804796" cy="5297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0163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croforasia master" id="{D4E158F6-9A74-4622-8612-BC828E69A1B4}" vid="{F36EFDE2-01DE-4562-BB76-87D5FDBC3ACC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DBEC952E-E7CD-40AD-BFCB-085933C80C0D}" vid="{2CC43116-F9B7-4B74-8957-A4A458687F27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macroforasia master</Template>
  <TotalTime>864</TotalTime>
  <Words>38</Words>
  <Application>Microsoft Office PowerPoint</Application>
  <PresentationFormat>Widescreen</PresentationFormat>
  <Paragraphs>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Office Theme</vt:lpstr>
      <vt:lpstr>1_Office Theme</vt:lpstr>
      <vt:lpstr>Chart 5.2  Balance of Payments, 2024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Calla Wiemer</dc:creator>
  <cp:lastModifiedBy>Calla Wiemer</cp:lastModifiedBy>
  <cp:revision>3</cp:revision>
  <dcterms:created xsi:type="dcterms:W3CDTF">2022-09-28T09:28:24Z</dcterms:created>
  <dcterms:modified xsi:type="dcterms:W3CDTF">2025-12-15T00:02:06Z</dcterms:modified>
</cp:coreProperties>
</file>