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E5AEE-22D1-44E9-85CD-58B5A0415E43}" v="1" dt="2025-12-15T00:01:36.6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4658" autoAdjust="0"/>
  </p:normalViewPr>
  <p:slideViewPr>
    <p:cSldViewPr snapToGrid="0">
      <p:cViewPr varScale="1">
        <p:scale>
          <a:sx n="90" d="100"/>
          <a:sy n="90" d="100"/>
        </p:scale>
        <p:origin x="276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5T00:01:58.290" v="44" actId="20577"/>
      <pc:docMkLst>
        <pc:docMk/>
      </pc:docMkLst>
      <pc:sldChg chg="addSp delSp modSp mod modNotesTx">
        <pc:chgData name="Calla Wiemer" userId="77eb88967580a5cd" providerId="LiveId" clId="{86E44831-6734-45FE-A906-8A28FFDD5944}" dt="2025-12-15T00:01:58.290" v="44" actId="20577"/>
        <pc:sldMkLst>
          <pc:docMk/>
          <pc:sldMk cId="4094016302" sldId="260"/>
        </pc:sldMkLst>
        <pc:spChg chg="mod">
          <ac:chgData name="Calla Wiemer" userId="77eb88967580a5cd" providerId="LiveId" clId="{86E44831-6734-45FE-A906-8A28FFDD5944}" dt="2025-12-14T23:36:11.684" v="1" actId="20577"/>
          <ac:spMkLst>
            <pc:docMk/>
            <pc:sldMk cId="4094016302" sldId="260"/>
            <ac:spMk id="3" creationId="{1CA4F7B2-424C-A7D7-B5BA-E6A5AC74B8DE}"/>
          </ac:spMkLst>
        </pc:spChg>
        <pc:picChg chg="add mod">
          <ac:chgData name="Calla Wiemer" userId="77eb88967580a5cd" providerId="LiveId" clId="{86E44831-6734-45FE-A906-8A28FFDD5944}" dt="2025-12-15T00:01:45.711" v="39" actId="1076"/>
          <ac:picMkLst>
            <pc:docMk/>
            <pc:sldMk cId="4094016302" sldId="260"/>
            <ac:picMk id="2" creationId="{3E1060FF-4BA0-B254-AFF7-FFFD39D8232C}"/>
          </ac:picMkLst>
        </pc:picChg>
        <pc:picChg chg="del">
          <ac:chgData name="Calla Wiemer" userId="77eb88967580a5cd" providerId="LiveId" clId="{86E44831-6734-45FE-A906-8A28FFDD5944}" dt="2025-12-15T00:01:27.155" v="35" actId="478"/>
          <ac:picMkLst>
            <pc:docMk/>
            <pc:sldMk cId="4094016302" sldId="260"/>
            <ac:picMk id="4" creationId="{547E6AA1-DA7B-4110-EEAC-17EE13664CF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D75C3-5049-4062-82D8-2DBD338CE9AA}" type="datetimeFigureOut">
              <a:rPr lang="en-PH" smtClean="0"/>
              <a:t>12/14/2025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5392D-992C-4E23-A4B1-61FB8045DCB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097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US"/>
              <a:t>IMF Balance of Payments data</a:t>
            </a:r>
          </a:p>
          <a:p>
            <a:r>
              <a:rPr lang="en-US"/>
              <a:t>Taiwan: CBC Statistical Database, https://cpx.cbc.gov.tw/Tree/TreeSelect?mp=2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25392D-992C-4E23-A4B1-61FB8045DCB8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56927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52869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22944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A4F7B2-424C-A7D7-B5BA-E6A5AC74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5.2  Balance of Payments, 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E1060FF-4BA0-B254-AFF7-FFFD39D82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602" y="954606"/>
            <a:ext cx="9804796" cy="529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016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864</TotalTime>
  <Words>38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5.2  Balance of Payments,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2022-09-28T09:28:24Z</dcterms:created>
  <dcterms:modified xsi:type="dcterms:W3CDTF">2025-12-15T00:02:06Z</dcterms:modified>
</cp:coreProperties>
</file>